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4572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527"/>
    <p:restoredTop sz="94720"/>
  </p:normalViewPr>
  <p:slideViewPr>
    <p:cSldViewPr snapToGrid="0">
      <p:cViewPr>
        <p:scale>
          <a:sx n="295" d="100"/>
          <a:sy n="295" d="100"/>
        </p:scale>
        <p:origin x="1528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2900" y="748242"/>
            <a:ext cx="3886200" cy="1591733"/>
          </a:xfrm>
        </p:spPr>
        <p:txBody>
          <a:bodyPr anchor="b"/>
          <a:lstStyle>
            <a:lvl1pPr algn="ctr"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1500" y="2401359"/>
            <a:ext cx="3429000" cy="1103841"/>
          </a:xfrm>
        </p:spPr>
        <p:txBody>
          <a:bodyPr/>
          <a:lstStyle>
            <a:lvl1pPr marL="0" indent="0" algn="ctr">
              <a:buNone/>
              <a:defRPr sz="1200"/>
            </a:lvl1pPr>
            <a:lvl2pPr marL="228600" indent="0" algn="ctr">
              <a:buNone/>
              <a:defRPr sz="1000"/>
            </a:lvl2pPr>
            <a:lvl3pPr marL="457200" indent="0" algn="ctr">
              <a:buNone/>
              <a:defRPr sz="900"/>
            </a:lvl3pPr>
            <a:lvl4pPr marL="685800" indent="0" algn="ctr">
              <a:buNone/>
              <a:defRPr sz="800"/>
            </a:lvl4pPr>
            <a:lvl5pPr marL="914400" indent="0" algn="ctr">
              <a:buNone/>
              <a:defRPr sz="800"/>
            </a:lvl5pPr>
            <a:lvl6pPr marL="1143000" indent="0" algn="ctr">
              <a:buNone/>
              <a:defRPr sz="800"/>
            </a:lvl6pPr>
            <a:lvl7pPr marL="1371600" indent="0" algn="ctr">
              <a:buNone/>
              <a:defRPr sz="800"/>
            </a:lvl7pPr>
            <a:lvl8pPr marL="1600200" indent="0" algn="ctr">
              <a:buNone/>
              <a:defRPr sz="800"/>
            </a:lvl8pPr>
            <a:lvl9pPr marL="1828800" indent="0" algn="ctr">
              <a:buNone/>
              <a:defRPr sz="8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117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462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71838" y="243416"/>
            <a:ext cx="985838" cy="387455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243416"/>
            <a:ext cx="2900363" cy="3874559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96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256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944" y="1139826"/>
            <a:ext cx="3943350" cy="1901825"/>
          </a:xfrm>
        </p:spPr>
        <p:txBody>
          <a:bodyPr anchor="b"/>
          <a:lstStyle>
            <a:lvl1pPr>
              <a:defRPr sz="3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44" y="3059643"/>
            <a:ext cx="3943350" cy="1000125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228600" indent="0">
              <a:buNone/>
              <a:defRPr sz="1000">
                <a:solidFill>
                  <a:schemeClr val="tx1">
                    <a:tint val="75000"/>
                  </a:schemeClr>
                </a:solidFill>
              </a:defRPr>
            </a:lvl2pPr>
            <a:lvl3pPr marL="457200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685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4pPr>
            <a:lvl5pPr marL="9144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5pPr>
            <a:lvl6pPr marL="11430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6pPr>
            <a:lvl7pPr marL="13716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7pPr>
            <a:lvl8pPr marL="16002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8pPr>
            <a:lvl9pPr marL="1828800" indent="0">
              <a:buNone/>
              <a:defRPr sz="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920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4325" y="1217083"/>
            <a:ext cx="1943100" cy="29008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14575" y="1217083"/>
            <a:ext cx="1943100" cy="29008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1985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0" y="243417"/>
            <a:ext cx="3943350" cy="883709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921" y="1120775"/>
            <a:ext cx="1934170" cy="549275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4921" y="1670050"/>
            <a:ext cx="1934170" cy="2456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14575" y="1120775"/>
            <a:ext cx="1943696" cy="549275"/>
          </a:xfrm>
        </p:spPr>
        <p:txBody>
          <a:bodyPr anchor="b"/>
          <a:lstStyle>
            <a:lvl1pPr marL="0" indent="0">
              <a:buNone/>
              <a:defRPr sz="1200" b="1"/>
            </a:lvl1pPr>
            <a:lvl2pPr marL="228600" indent="0">
              <a:buNone/>
              <a:defRPr sz="1000" b="1"/>
            </a:lvl2pPr>
            <a:lvl3pPr marL="457200" indent="0">
              <a:buNone/>
              <a:defRPr sz="900" b="1"/>
            </a:lvl3pPr>
            <a:lvl4pPr marL="685800" indent="0">
              <a:buNone/>
              <a:defRPr sz="800" b="1"/>
            </a:lvl4pPr>
            <a:lvl5pPr marL="914400" indent="0">
              <a:buNone/>
              <a:defRPr sz="800" b="1"/>
            </a:lvl5pPr>
            <a:lvl6pPr marL="1143000" indent="0">
              <a:buNone/>
              <a:defRPr sz="800" b="1"/>
            </a:lvl6pPr>
            <a:lvl7pPr marL="1371600" indent="0">
              <a:buNone/>
              <a:defRPr sz="800" b="1"/>
            </a:lvl7pPr>
            <a:lvl8pPr marL="1600200" indent="0">
              <a:buNone/>
              <a:defRPr sz="800" b="1"/>
            </a:lvl8pPr>
            <a:lvl9pPr marL="1828800" indent="0">
              <a:buNone/>
              <a:defRPr sz="8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14575" y="1670050"/>
            <a:ext cx="1943696" cy="245639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7976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16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254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304800"/>
            <a:ext cx="1474589" cy="106680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3695" y="658284"/>
            <a:ext cx="2314575" cy="3249083"/>
          </a:xfrm>
        </p:spPr>
        <p:txBody>
          <a:bodyPr/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000"/>
            </a:lvl4pPr>
            <a:lvl5pPr>
              <a:defRPr sz="1000"/>
            </a:lvl5pPr>
            <a:lvl6pPr>
              <a:defRPr sz="1000"/>
            </a:lvl6pPr>
            <a:lvl7pPr>
              <a:defRPr sz="1000"/>
            </a:lvl7pPr>
            <a:lvl8pPr>
              <a:defRPr sz="1000"/>
            </a:lvl8pPr>
            <a:lvl9pPr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1371600"/>
            <a:ext cx="1474589" cy="2541059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576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921" y="304800"/>
            <a:ext cx="1474589" cy="1066800"/>
          </a:xfrm>
        </p:spPr>
        <p:txBody>
          <a:bodyPr anchor="b"/>
          <a:lstStyle>
            <a:lvl1pPr>
              <a:defRPr sz="1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3695" y="658284"/>
            <a:ext cx="2314575" cy="3249083"/>
          </a:xfrm>
        </p:spPr>
        <p:txBody>
          <a:bodyPr anchor="t"/>
          <a:lstStyle>
            <a:lvl1pPr marL="0" indent="0">
              <a:buNone/>
              <a:defRPr sz="1600"/>
            </a:lvl1pPr>
            <a:lvl2pPr marL="228600" indent="0">
              <a:buNone/>
              <a:defRPr sz="1400"/>
            </a:lvl2pPr>
            <a:lvl3pPr marL="457200" indent="0">
              <a:buNone/>
              <a:defRPr sz="1200"/>
            </a:lvl3pPr>
            <a:lvl4pPr marL="685800" indent="0">
              <a:buNone/>
              <a:defRPr sz="1000"/>
            </a:lvl4pPr>
            <a:lvl5pPr marL="914400" indent="0">
              <a:buNone/>
              <a:defRPr sz="1000"/>
            </a:lvl5pPr>
            <a:lvl6pPr marL="1143000" indent="0">
              <a:buNone/>
              <a:defRPr sz="1000"/>
            </a:lvl6pPr>
            <a:lvl7pPr marL="1371600" indent="0">
              <a:buNone/>
              <a:defRPr sz="1000"/>
            </a:lvl7pPr>
            <a:lvl8pPr marL="1600200" indent="0">
              <a:buNone/>
              <a:defRPr sz="1000"/>
            </a:lvl8pPr>
            <a:lvl9pPr marL="1828800" indent="0">
              <a:buNone/>
              <a:defRPr sz="1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4921" y="1371600"/>
            <a:ext cx="1474589" cy="2541059"/>
          </a:xfrm>
        </p:spPr>
        <p:txBody>
          <a:bodyPr/>
          <a:lstStyle>
            <a:lvl1pPr marL="0" indent="0">
              <a:buNone/>
              <a:defRPr sz="800"/>
            </a:lvl1pPr>
            <a:lvl2pPr marL="228600" indent="0">
              <a:buNone/>
              <a:defRPr sz="700"/>
            </a:lvl2pPr>
            <a:lvl3pPr marL="457200" indent="0">
              <a:buNone/>
              <a:defRPr sz="600"/>
            </a:lvl3pPr>
            <a:lvl4pPr marL="685800" indent="0">
              <a:buNone/>
              <a:defRPr sz="500"/>
            </a:lvl4pPr>
            <a:lvl5pPr marL="914400" indent="0">
              <a:buNone/>
              <a:defRPr sz="500"/>
            </a:lvl5pPr>
            <a:lvl6pPr marL="1143000" indent="0">
              <a:buNone/>
              <a:defRPr sz="500"/>
            </a:lvl6pPr>
            <a:lvl7pPr marL="1371600" indent="0">
              <a:buNone/>
              <a:defRPr sz="500"/>
            </a:lvl7pPr>
            <a:lvl8pPr marL="1600200" indent="0">
              <a:buNone/>
              <a:defRPr sz="500"/>
            </a:lvl8pPr>
            <a:lvl9pPr marL="1828800" indent="0">
              <a:buNone/>
              <a:defRPr sz="5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93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4325" y="243417"/>
            <a:ext cx="394335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325" y="1217083"/>
            <a:ext cx="394335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4325" y="4237568"/>
            <a:ext cx="10287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341353-273B-6D41-9299-4754A7533D9C}" type="datetimeFigureOut">
              <a:t>6/30/25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14475" y="4237568"/>
            <a:ext cx="154305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28975" y="4237568"/>
            <a:ext cx="10287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E1AE24-82E7-2C4A-952D-2F0ABBD2476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139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4300" indent="-114300" algn="l" defTabSz="4572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571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800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2573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4859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7145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943100" indent="-114300" algn="l" defTabSz="457200" rtl="0" eaLnBrk="1" latinLnBrk="0" hangingPunct="1">
        <a:lnSpc>
          <a:spcPct val="90000"/>
        </a:lnSpc>
        <a:spcBef>
          <a:spcPts val="250"/>
        </a:spcBef>
        <a:buFont typeface="Arial" panose="020B0604020202020204" pitchFamily="34" charset="0"/>
        <a:buChar char="•"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5pPr>
      <a:lvl6pPr marL="11430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6pPr>
      <a:lvl7pPr marL="13716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7pPr>
      <a:lvl8pPr marL="16002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8pPr>
      <a:lvl9pPr marL="1828800" algn="l" defTabSz="457200" rtl="0" eaLnBrk="1" latinLnBrk="0" hangingPunct="1"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5F6383F8-EDF0-6786-C4F6-53F1E4178FB9}"/>
              </a:ext>
            </a:extLst>
          </p:cNvPr>
          <p:cNvGrpSpPr/>
          <p:nvPr/>
        </p:nvGrpSpPr>
        <p:grpSpPr>
          <a:xfrm>
            <a:off x="738932" y="550528"/>
            <a:ext cx="3094135" cy="3837515"/>
            <a:chOff x="704235" y="370935"/>
            <a:chExt cx="3163529" cy="3923581"/>
          </a:xfrm>
        </p:grpSpPr>
        <p:pic>
          <p:nvPicPr>
            <p:cNvPr id="10" name="Picture 9" descr="A whale swimming under water&#10;&#10;Description automatically generated">
              <a:extLst>
                <a:ext uri="{FF2B5EF4-FFF2-40B4-BE49-F238E27FC236}">
                  <a16:creationId xmlns:a16="http://schemas.microsoft.com/office/drawing/2014/main" id="{DE4C734A-658C-6F64-C23F-43A0FB714A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78019"/>
            <a:stretch/>
          </p:blipFill>
          <p:spPr>
            <a:xfrm>
              <a:off x="704235" y="370935"/>
              <a:ext cx="3163529" cy="1004977"/>
            </a:xfrm>
            <a:prstGeom prst="rect">
              <a:avLst/>
            </a:prstGeom>
          </p:spPr>
        </p:pic>
        <p:pic>
          <p:nvPicPr>
            <p:cNvPr id="11" name="Picture 10" descr="A whale swimming under water&#10;&#10;Description automatically generated">
              <a:extLst>
                <a:ext uri="{FF2B5EF4-FFF2-40B4-BE49-F238E27FC236}">
                  <a16:creationId xmlns:a16="http://schemas.microsoft.com/office/drawing/2014/main" id="{9F19730A-EA26-0198-614C-68C1D471C6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2800" b="13050"/>
            <a:stretch/>
          </p:blipFill>
          <p:spPr>
            <a:xfrm>
              <a:off x="704235" y="1375912"/>
              <a:ext cx="3163529" cy="2475782"/>
            </a:xfrm>
            <a:prstGeom prst="rect">
              <a:avLst/>
            </a:prstGeom>
          </p:spPr>
        </p:pic>
        <p:pic>
          <p:nvPicPr>
            <p:cNvPr id="12" name="Picture 11" descr="A whale swimming under water&#10;&#10;Description automatically generated">
              <a:extLst>
                <a:ext uri="{FF2B5EF4-FFF2-40B4-BE49-F238E27FC236}">
                  <a16:creationId xmlns:a16="http://schemas.microsoft.com/office/drawing/2014/main" id="{EEC66C9D-B13E-05C9-3839-A2957478C5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90314"/>
            <a:stretch/>
          </p:blipFill>
          <p:spPr>
            <a:xfrm>
              <a:off x="704235" y="3851694"/>
              <a:ext cx="3163529" cy="442822"/>
            </a:xfrm>
            <a:prstGeom prst="rect">
              <a:avLst/>
            </a:prstGeom>
          </p:spPr>
        </p:pic>
      </p:grpSp>
      <p:pic>
        <p:nvPicPr>
          <p:cNvPr id="1026" name="Picture 2">
            <a:extLst>
              <a:ext uri="{FF2B5EF4-FFF2-40B4-BE49-F238E27FC236}">
                <a16:creationId xmlns:a16="http://schemas.microsoft.com/office/drawing/2014/main" id="{44ECEDC0-163C-1C49-E8B3-2729B085C4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" y="137159"/>
            <a:ext cx="2030954" cy="274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9368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B1BA5E2-AD45-6A06-8F53-DBC6016AA619}"/>
              </a:ext>
            </a:extLst>
          </p:cNvPr>
          <p:cNvGrpSpPr/>
          <p:nvPr/>
        </p:nvGrpSpPr>
        <p:grpSpPr>
          <a:xfrm>
            <a:off x="299036" y="661276"/>
            <a:ext cx="4034310" cy="3638991"/>
            <a:chOff x="183614" y="271732"/>
            <a:chExt cx="4204771" cy="3792748"/>
          </a:xfrm>
        </p:grpSpPr>
        <p:pic>
          <p:nvPicPr>
            <p:cNvPr id="3" name="Picture 2" descr="A close-up of a hand on a piano&#10;&#10;Description automatically generated">
              <a:extLst>
                <a:ext uri="{FF2B5EF4-FFF2-40B4-BE49-F238E27FC236}">
                  <a16:creationId xmlns:a16="http://schemas.microsoft.com/office/drawing/2014/main" id="{8E24DBA9-810E-E9C5-2DCD-491A4FD64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942" b="72454"/>
            <a:stretch/>
          </p:blipFill>
          <p:spPr>
            <a:xfrm>
              <a:off x="183614" y="271732"/>
              <a:ext cx="4204771" cy="987725"/>
            </a:xfrm>
            <a:prstGeom prst="rect">
              <a:avLst/>
            </a:prstGeom>
          </p:spPr>
        </p:pic>
        <p:pic>
          <p:nvPicPr>
            <p:cNvPr id="4" name="Picture 3" descr="A close-up of a hand on a piano&#10;&#10;Description automatically generated">
              <a:extLst>
                <a:ext uri="{FF2B5EF4-FFF2-40B4-BE49-F238E27FC236}">
                  <a16:creationId xmlns:a16="http://schemas.microsoft.com/office/drawing/2014/main" id="{67AEC0F2-43CF-23FD-6163-4061237A3F7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9308" r="7772"/>
            <a:stretch/>
          </p:blipFill>
          <p:spPr>
            <a:xfrm>
              <a:off x="183614" y="1289649"/>
              <a:ext cx="3877990" cy="2774831"/>
            </a:xfrm>
            <a:prstGeom prst="rect">
              <a:avLst/>
            </a:prstGeom>
          </p:spPr>
        </p:pic>
      </p:grpSp>
      <p:pic>
        <p:nvPicPr>
          <p:cNvPr id="3074" name="Picture 2" descr="Discover Magazine | LabX Media Group">
            <a:extLst>
              <a:ext uri="{FF2B5EF4-FFF2-40B4-BE49-F238E27FC236}">
                <a16:creationId xmlns:a16="http://schemas.microsoft.com/office/drawing/2014/main" id="{F44205FE-3C95-19E3-FF36-212D156311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0" y="137160"/>
            <a:ext cx="1060704" cy="27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40258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hand holding a bird&#10;&#10;Description automatically generated">
            <a:extLst>
              <a:ext uri="{FF2B5EF4-FFF2-40B4-BE49-F238E27FC236}">
                <a16:creationId xmlns:a16="http://schemas.microsoft.com/office/drawing/2014/main" id="{2B9CC0E0-0FFE-6870-DE7C-C4D189ECDFC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rcRect l="18161" r="18399" b="78298"/>
          <a:stretch/>
        </p:blipFill>
        <p:spPr>
          <a:xfrm>
            <a:off x="691189" y="843756"/>
            <a:ext cx="3189622" cy="847019"/>
          </a:xfrm>
          <a:prstGeom prst="rect">
            <a:avLst/>
          </a:prstGeom>
        </p:spPr>
      </p:pic>
      <p:sp>
        <p:nvSpPr>
          <p:cNvPr id="9" name="AutoShape 2" descr="Popular Science - Wikipedia">
            <a:extLst>
              <a:ext uri="{FF2B5EF4-FFF2-40B4-BE49-F238E27FC236}">
                <a16:creationId xmlns:a16="http://schemas.microsoft.com/office/drawing/2014/main" id="{A55E98CE-0B7B-9BA8-1DFB-3CF7716FE6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33600" y="2133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102" name="Picture 6" descr="undefined">
            <a:extLst>
              <a:ext uri="{FF2B5EF4-FFF2-40B4-BE49-F238E27FC236}">
                <a16:creationId xmlns:a16="http://schemas.microsoft.com/office/drawing/2014/main" id="{5BDF4821-EA42-A6C6-B03C-B7FCA76C2B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61" y="137161"/>
            <a:ext cx="1299138" cy="527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hand holding a bird&#10;&#10;Description automatically generated">
            <a:extLst>
              <a:ext uri="{FF2B5EF4-FFF2-40B4-BE49-F238E27FC236}">
                <a16:creationId xmlns:a16="http://schemas.microsoft.com/office/drawing/2014/main" id="{16694E53-6642-1F7F-BF8B-6B8B4E156F5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8F8F8"/>
              </a:clrFrom>
              <a:clrTo>
                <a:srgbClr val="F8F8F8">
                  <a:alpha val="0"/>
                </a:srgbClr>
              </a:clrTo>
            </a:clrChange>
          </a:blip>
          <a:srcRect t="22054"/>
          <a:stretch/>
        </p:blipFill>
        <p:spPr>
          <a:xfrm>
            <a:off x="181754" y="1807234"/>
            <a:ext cx="4208492" cy="2546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magazine cover with a person's neck and a tattoo&#10;&#10;Description automatically generated">
            <a:extLst>
              <a:ext uri="{FF2B5EF4-FFF2-40B4-BE49-F238E27FC236}">
                <a16:creationId xmlns:a16="http://schemas.microsoft.com/office/drawing/2014/main" id="{0EF28FEB-B402-CBC9-4D22-454F719B0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157" y="221934"/>
            <a:ext cx="3131686" cy="412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297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29</TotalTime>
  <Words>0</Words>
  <Application>Microsoft Macintosh PowerPoint</Application>
  <PresentationFormat>Custom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 Youngblood</dc:creator>
  <cp:lastModifiedBy>Mason Youngblood</cp:lastModifiedBy>
  <cp:revision>1</cp:revision>
  <dcterms:created xsi:type="dcterms:W3CDTF">2025-06-30T15:48:47Z</dcterms:created>
  <dcterms:modified xsi:type="dcterms:W3CDTF">2025-06-30T16:17:54Z</dcterms:modified>
</cp:coreProperties>
</file>

<file path=docProps/thumbnail.jpeg>
</file>